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051067-5453-407B-BFAB-1FCA24BF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9DF288-E21E-4EBF-B885-699F70EB3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0CC627-F455-4444-A5C5-55AE5CD50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79C49A-CB6E-4885-91A1-634B3B79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BD3FF3-B7E0-4F2D-A923-9A1B9762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08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2714F-BBB2-4F27-A896-3DB1A0D4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B1D678-B9BA-4AF2-8DF2-EE1215B31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9A46D9-6E4C-4C5E-A799-0E1895B4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0B5815F-3BF8-4446-981D-C38A9B18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F7559E-96F1-4A7B-996E-3694D06B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2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67D9E4-D7C9-446F-A184-AEACC6FF5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55231E-6F0E-4FEE-B6BA-DDC87A7A5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9D8837-F50E-4955-9AA5-318A0DBD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27908B-1868-4E01-B56C-3CC4FE2F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43CF98-9185-4073-AC2E-B2D23F3E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6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264A5-19A7-4893-BC4D-6BB754EB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0D7F9B-12F0-44DD-9C07-16718BB0B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691E20-42BB-4150-A1B3-61D82C98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BFBCD0-F17F-43AC-AA40-C78F11A5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8068F6-E333-49AF-8550-337E56AD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83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F5D802-7026-44C6-9F8C-12B49950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6B010F-20EB-4FE7-AEE2-B465D59A1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2A7C4F-F2E3-4CF5-946C-FA7F2971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344B2C-71D5-4638-9D93-43971017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B2EE32-250A-46CF-8196-DE14CE26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8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0AE1A-9FCB-4D3B-B600-1ACD0CD6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19E715-B648-43CD-898D-5B4F7CCD8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67D5C2-3336-49BC-9FB7-278E1F330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E5458A-DFC3-4DAE-91EE-4E3A4DDD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EB709D-5A99-4566-88D5-49C4706B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B4C9AF-7CE6-43E2-A2BF-9A52C55A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FE4200-4DC9-4D33-AB43-C810E8B1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E77AF9-EF4A-412A-90F1-25DFBB0E4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CFB4E7-F8AD-401E-9C07-258D585E0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965425E-D85A-4CED-8EC7-DC300CFE9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3E8E2BE-76D4-4971-B4AF-6E3E3914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B25592A-5472-4750-A773-F009EBD8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AF5CDB-28C6-424F-8CFD-AAA6B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893D35-EA8D-4CD2-9ED0-736BC0EF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300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9D913D-381C-42E9-BE00-F31C5781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A1F266-12CA-4B39-9AE3-B46EC206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EF612E-C6A5-442E-9727-85343E65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A1F5A1-CBF3-43AA-B6A4-25870511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79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2DE357-83CC-49C9-99E5-1EC26A55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22D1FB2-2D9E-44F2-8F1F-3CDB8CBD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A3D5CE-1171-4250-A7BF-A0A33E9A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6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2C30D-E309-436E-B01A-CEA4A979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23B2C3-76A9-4148-A91B-96340445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F6D979-C5AC-4967-9A56-F6249FAAD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87ED61-8057-4EC4-8DB8-351AD8D9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416EEF-0560-4CEE-8428-BDF6196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DA025A-F845-4C01-987A-8FB8A27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AA39B-CB76-4B6F-A345-B7AB287A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5C3A35F-FF67-4579-81CC-41054D7E0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D755A7-2DE2-4C0D-8629-0F878A6FA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673869-F370-4456-A384-0FA0F442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88B7C1-F28F-4F9B-8A72-ACF1AFBA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2EC45B-E885-4B5C-A9DD-E9DAABC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83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9FCF47-D808-426C-81EE-74354E59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4BF874-2084-4431-8A1E-6956BDEC7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AE51F5-0076-435B-ADDE-791B4EE17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ACE6-6773-49BC-AAEF-257085999B6E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A14638-459C-414A-99B3-63D301E75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1A664-1060-47E0-AA27-B2CE4328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DDD1-FE45-494D-B505-7848F5080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4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6DC42BC-A2F0-4618-B3BD-8A0986D48A0C}"/>
              </a:ext>
            </a:extLst>
          </p:cNvPr>
          <p:cNvSpPr txBox="1"/>
          <p:nvPr/>
        </p:nvSpPr>
        <p:spPr>
          <a:xfrm>
            <a:off x="863600" y="889000"/>
            <a:ext cx="1059514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/>
              <a:t>Hemautomation</a:t>
            </a:r>
          </a:p>
          <a:p>
            <a:r>
              <a:rPr lang="sv-SE" dirty="0"/>
              <a:t>Provat några olika system – </a:t>
            </a:r>
            <a:r>
              <a:rPr lang="sv-SE" dirty="0" err="1"/>
              <a:t>Homey</a:t>
            </a:r>
            <a:r>
              <a:rPr lang="sv-SE" dirty="0"/>
              <a:t>, OpenHab2 och kör nu </a:t>
            </a:r>
            <a:r>
              <a:rPr lang="sv-SE" dirty="0" err="1"/>
              <a:t>Home</a:t>
            </a:r>
            <a:r>
              <a:rPr lang="sv-SE" dirty="0"/>
              <a:t> Assistant med </a:t>
            </a:r>
            <a:r>
              <a:rPr lang="sv-SE" dirty="0" err="1"/>
              <a:t>Hassio</a:t>
            </a:r>
            <a:r>
              <a:rPr lang="sv-SE" dirty="0"/>
              <a:t> (</a:t>
            </a:r>
            <a:r>
              <a:rPr lang="sv-SE" dirty="0" err="1"/>
              <a:t>ubuntu</a:t>
            </a:r>
            <a:r>
              <a:rPr lang="sv-SE" dirty="0"/>
              <a:t> server i botten).</a:t>
            </a:r>
          </a:p>
          <a:p>
            <a:r>
              <a:rPr lang="sv-SE" dirty="0" err="1"/>
              <a:t>Hassio</a:t>
            </a:r>
            <a:r>
              <a:rPr lang="sv-SE" dirty="0"/>
              <a:t> använder </a:t>
            </a:r>
            <a:r>
              <a:rPr lang="sv-SE" dirty="0" err="1"/>
              <a:t>docker</a:t>
            </a:r>
            <a:r>
              <a:rPr lang="sv-SE" dirty="0"/>
              <a:t> containers.</a:t>
            </a:r>
          </a:p>
          <a:p>
            <a:r>
              <a:rPr lang="sv-SE" dirty="0"/>
              <a:t>Presenterar en grafisk vy via </a:t>
            </a:r>
            <a:r>
              <a:rPr lang="sv-SE" dirty="0" err="1"/>
              <a:t>Lovelace</a:t>
            </a:r>
            <a:r>
              <a:rPr lang="sv-SE" dirty="0"/>
              <a:t>.</a:t>
            </a:r>
          </a:p>
          <a:p>
            <a:r>
              <a:rPr lang="sv-SE" dirty="0"/>
              <a:t>Olika moduler lyfts in and hamnar i sin egen container.</a:t>
            </a:r>
          </a:p>
          <a:p>
            <a:r>
              <a:rPr lang="sv-SE" dirty="0"/>
              <a:t>Har valt att lägga in </a:t>
            </a:r>
            <a:r>
              <a:rPr lang="sv-SE" dirty="0" err="1"/>
              <a:t>Node</a:t>
            </a:r>
            <a:r>
              <a:rPr lang="sv-SE" dirty="0"/>
              <a:t> Red (IBM) för att hantera allt som har med automationer och tillstånd att göra.</a:t>
            </a:r>
          </a:p>
          <a:p>
            <a:r>
              <a:rPr lang="sv-SE" dirty="0"/>
              <a:t>Finns många protokoll för </a:t>
            </a:r>
            <a:r>
              <a:rPr lang="sv-SE" dirty="0" err="1"/>
              <a:t>device</a:t>
            </a:r>
            <a:r>
              <a:rPr lang="sv-SE" dirty="0"/>
              <a:t> – </a:t>
            </a:r>
            <a:r>
              <a:rPr lang="sv-SE" dirty="0" err="1"/>
              <a:t>zigbee</a:t>
            </a:r>
            <a:r>
              <a:rPr lang="sv-SE" dirty="0"/>
              <a:t>, z-</a:t>
            </a:r>
            <a:r>
              <a:rPr lang="sv-SE" dirty="0" err="1"/>
              <a:t>wave</a:t>
            </a:r>
            <a:r>
              <a:rPr lang="sv-SE" dirty="0"/>
              <a:t>, 433/866MHz (typ </a:t>
            </a:r>
            <a:r>
              <a:rPr lang="sv-SE" dirty="0" err="1"/>
              <a:t>Telldus</a:t>
            </a:r>
            <a:r>
              <a:rPr lang="sv-SE" dirty="0"/>
              <a:t>) och wifi-baserade.</a:t>
            </a:r>
          </a:p>
          <a:p>
            <a:r>
              <a:rPr lang="sv-SE" dirty="0"/>
              <a:t>Använder wifi med </a:t>
            </a:r>
            <a:r>
              <a:rPr lang="sv-SE" dirty="0" err="1"/>
              <a:t>Sonoff</a:t>
            </a:r>
            <a:r>
              <a:rPr lang="sv-SE" dirty="0"/>
              <a:t> och </a:t>
            </a:r>
            <a:r>
              <a:rPr lang="sv-SE" dirty="0" err="1"/>
              <a:t>flashat</a:t>
            </a:r>
            <a:r>
              <a:rPr lang="sv-SE" dirty="0"/>
              <a:t> </a:t>
            </a:r>
            <a:r>
              <a:rPr lang="sv-SE" dirty="0" err="1"/>
              <a:t>Tasmota</a:t>
            </a:r>
            <a:r>
              <a:rPr lang="sv-SE" dirty="0"/>
              <a:t> i de flesta fall. Drar mer ström, men inga problem normalt.</a:t>
            </a:r>
          </a:p>
          <a:p>
            <a:r>
              <a:rPr lang="sv-SE" dirty="0"/>
              <a:t>Pratar krypterat med HTTPS och använder MQTT för att sända meddelanden om status och förändringar.</a:t>
            </a:r>
          </a:p>
          <a:p>
            <a:r>
              <a:rPr lang="sv-SE" dirty="0"/>
              <a:t>Undviker helst att koda direkt i </a:t>
            </a:r>
            <a:r>
              <a:rPr lang="sv-SE" dirty="0" err="1"/>
              <a:t>yaml</a:t>
            </a:r>
            <a:r>
              <a:rPr lang="sv-SE" dirty="0"/>
              <a:t>-filerna, men ibland måste man. Går mot att hantera allt grafiskt.</a:t>
            </a:r>
          </a:p>
          <a:p>
            <a:r>
              <a:rPr lang="sv-SE" dirty="0"/>
              <a:t>Kör </a:t>
            </a:r>
            <a:r>
              <a:rPr lang="sv-SE" dirty="0" err="1"/>
              <a:t>bla</a:t>
            </a:r>
            <a:r>
              <a:rPr lang="sv-SE" dirty="0"/>
              <a:t> </a:t>
            </a:r>
            <a:r>
              <a:rPr lang="sv-SE" dirty="0" err="1"/>
              <a:t>InfluxDB</a:t>
            </a:r>
            <a:r>
              <a:rPr lang="sv-SE" dirty="0"/>
              <a:t> och </a:t>
            </a:r>
            <a:r>
              <a:rPr lang="sv-SE" dirty="0" err="1"/>
              <a:t>Grafana</a:t>
            </a:r>
            <a:r>
              <a:rPr lang="sv-SE" dirty="0"/>
              <a:t> för att lagra loggar och tillstånd, samt presentera dem grafiskt.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Tom Johans 2019-03-06</a:t>
            </a:r>
          </a:p>
        </p:txBody>
      </p:sp>
    </p:spTree>
    <p:extLst>
      <p:ext uri="{BB962C8B-B14F-4D97-AF65-F5344CB8AC3E}">
        <p14:creationId xmlns:p14="http://schemas.microsoft.com/office/powerpoint/2010/main" val="203925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AB87587-1AF6-4E86-8EAE-529D2BA04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2" y="0"/>
            <a:ext cx="11268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6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E2DE311-FAB2-4B88-95F5-03C046C62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31" y="0"/>
            <a:ext cx="8800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8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3B0C29-84B7-4C48-87EF-F80A2D23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4" y="0"/>
            <a:ext cx="10611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8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E0EB851-1196-4D26-AEDD-1BDDC1B2F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2" y="0"/>
            <a:ext cx="11244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BFF894-41EA-46F3-9C8B-06EB07D5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4437"/>
            <a:ext cx="76200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14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17E2693-1CD4-4AEA-B063-D2B740EBE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909637"/>
            <a:ext cx="99345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0EBBB-E4C9-4AD2-B2D6-E1FEF57BA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D9DF96-C402-42B1-814D-6BABDFB842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59BA0C-D9D3-4809-B86A-CC7495EB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004887"/>
            <a:ext cx="91535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251E0E-74DC-4B26-9F44-62244B16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185"/>
            <a:ext cx="12192000" cy="32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01E0255-EA2B-4ADB-A074-AFA3F2F8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439"/>
            <a:ext cx="12192000" cy="53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1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00B912-FC45-4D89-8774-64877684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362"/>
            <a:ext cx="12192000" cy="39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3AD0F4-AC89-4CCC-B424-0F4B673E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2" y="0"/>
            <a:ext cx="11785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695F84-31A7-4424-83CA-C35137DF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438275"/>
            <a:ext cx="119253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BFCB9B0-963C-45B3-81F2-351CE425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65" y="0"/>
            <a:ext cx="7944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C306F1C-9876-4656-9799-924179AE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43000"/>
            <a:ext cx="9010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163</Words>
  <Application>Microsoft Office PowerPoint</Application>
  <PresentationFormat>Bredbild</PresentationFormat>
  <Paragraphs>15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 Johans</dc:creator>
  <cp:lastModifiedBy>Tom Johans</cp:lastModifiedBy>
  <cp:revision>3</cp:revision>
  <dcterms:created xsi:type="dcterms:W3CDTF">2019-03-07T11:22:21Z</dcterms:created>
  <dcterms:modified xsi:type="dcterms:W3CDTF">2019-03-07T11:34:01Z</dcterms:modified>
</cp:coreProperties>
</file>